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06" r:id="rId2"/>
    <p:sldId id="2140753886" r:id="rId3"/>
    <p:sldId id="2140753893" r:id="rId4"/>
    <p:sldId id="2140753892" r:id="rId5"/>
    <p:sldId id="2140753887" r:id="rId6"/>
    <p:sldId id="2140753894" r:id="rId7"/>
    <p:sldId id="28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2140753886"/>
            <p14:sldId id="2140753893"/>
            <p14:sldId id="2140753892"/>
            <p14:sldId id="2140753887"/>
            <p14:sldId id="214075389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9DC"/>
    <a:srgbClr val="FFB387"/>
    <a:srgbClr val="FF711F"/>
    <a:srgbClr val="C54600"/>
    <a:srgbClr val="000000"/>
    <a:srgbClr val="A3A3A3"/>
    <a:srgbClr val="CD4A01"/>
    <a:srgbClr val="FFFFFF"/>
    <a:srgbClr val="F1DBD9"/>
    <a:srgbClr val="25A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07/18/2024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1" r:id="rId21"/>
    <p:sldLayoutId id="2147483688" r:id="rId22"/>
    <p:sldLayoutId id="2147483687" r:id="rId23"/>
    <p:sldLayoutId id="2147483689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354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Nesting Innovation for Optimal Material Efficiency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1821291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July</a:t>
              </a: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18 2024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-19817" y="1625400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8671311" y="4224389"/>
            <a:ext cx="119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Processing</a:t>
            </a:r>
            <a:r>
              <a:rPr lang="vi-VN" dirty="0"/>
              <a:t> in CNC CAD </a:t>
            </a:r>
            <a:r>
              <a:rPr lang="vi-VN" dirty="0" err="1"/>
              <a:t>Industries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76" y="2911385"/>
            <a:ext cx="1114567" cy="1714253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76" y="3063785"/>
            <a:ext cx="1114567" cy="1714253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76" y="3216185"/>
            <a:ext cx="1114567" cy="1714253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76" y="3368585"/>
            <a:ext cx="1114567" cy="1714253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76" y="3520985"/>
            <a:ext cx="1114567" cy="1714253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76" y="3673385"/>
            <a:ext cx="1114567" cy="1714253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76" y="3825785"/>
            <a:ext cx="1114567" cy="1714253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76" y="3978185"/>
            <a:ext cx="1114567" cy="1714253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76" y="4130585"/>
            <a:ext cx="1114567" cy="1714253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31" y="1055855"/>
            <a:ext cx="496709" cy="1181198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1" y="1208255"/>
            <a:ext cx="496709" cy="1181198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31" y="1360655"/>
            <a:ext cx="496709" cy="1181198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31" y="1513055"/>
            <a:ext cx="496709" cy="1181198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31" y="1665455"/>
            <a:ext cx="496709" cy="1181198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31" y="1817855"/>
            <a:ext cx="496709" cy="1181198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9" y="4695472"/>
            <a:ext cx="2253364" cy="314986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49" y="4847872"/>
            <a:ext cx="2253364" cy="314986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49" y="5000272"/>
            <a:ext cx="2253364" cy="314986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9" y="5152672"/>
            <a:ext cx="2253364" cy="314986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49" y="5305072"/>
            <a:ext cx="2253364" cy="314986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49" y="5457472"/>
            <a:ext cx="2253364" cy="314986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49" y="5609872"/>
            <a:ext cx="2253364" cy="314986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76" y="1263716"/>
            <a:ext cx="841983" cy="914672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76" y="1416116"/>
            <a:ext cx="841983" cy="914672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76" y="1568516"/>
            <a:ext cx="841983" cy="914672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76" y="1720916"/>
            <a:ext cx="841983" cy="914672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76" y="1873316"/>
            <a:ext cx="841983" cy="914672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76" y="2025716"/>
            <a:ext cx="841983" cy="914672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76" y="2178116"/>
            <a:ext cx="841983" cy="91467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93DF43E-9EB0-267A-5539-E7537566DC55}"/>
              </a:ext>
            </a:extLst>
          </p:cNvPr>
          <p:cNvSpPr txBox="1"/>
          <p:nvPr/>
        </p:nvSpPr>
        <p:spPr>
          <a:xfrm>
            <a:off x="1190515" y="601112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/>
              <a:t>Raw</a:t>
            </a:r>
            <a:r>
              <a:rPr lang="vi-VN" dirty="0"/>
              <a:t> </a:t>
            </a:r>
            <a:r>
              <a:rPr lang="vi-VN" dirty="0" err="1"/>
              <a:t>Material</a:t>
            </a:r>
            <a:r>
              <a:rPr lang="vi-VN" dirty="0"/>
              <a:t> </a:t>
            </a:r>
            <a:r>
              <a:rPr lang="vi-VN" dirty="0" err="1"/>
              <a:t>Sheets</a:t>
            </a:r>
            <a:endParaRPr lang="vi-VN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91CEB9D4-D094-237D-0A99-EB52185CF14C}"/>
              </a:ext>
            </a:extLst>
          </p:cNvPr>
          <p:cNvSpPr/>
          <p:nvPr/>
        </p:nvSpPr>
        <p:spPr>
          <a:xfrm>
            <a:off x="449906" y="11741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4FF1060C-6D99-E56C-DA9D-5C635D6BD576}"/>
              </a:ext>
            </a:extLst>
          </p:cNvPr>
          <p:cNvSpPr/>
          <p:nvPr/>
        </p:nvSpPr>
        <p:spPr>
          <a:xfrm>
            <a:off x="602306" y="13265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10247FE-1FB3-9E90-F5CB-55A286E13AB2}"/>
              </a:ext>
            </a:extLst>
          </p:cNvPr>
          <p:cNvSpPr/>
          <p:nvPr/>
        </p:nvSpPr>
        <p:spPr>
          <a:xfrm>
            <a:off x="754706" y="14789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21AD2B1F-4FA1-1564-8B5D-EA9DD0703C60}"/>
              </a:ext>
            </a:extLst>
          </p:cNvPr>
          <p:cNvSpPr/>
          <p:nvPr/>
        </p:nvSpPr>
        <p:spPr>
          <a:xfrm>
            <a:off x="907106" y="16313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29826728-12C8-F8C1-9FB4-F04A51BB9B5B}"/>
              </a:ext>
            </a:extLst>
          </p:cNvPr>
          <p:cNvSpPr/>
          <p:nvPr/>
        </p:nvSpPr>
        <p:spPr>
          <a:xfrm>
            <a:off x="391217" y="29877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8C56C1C7-6454-59AB-7C1D-1CF7E18769FF}"/>
              </a:ext>
            </a:extLst>
          </p:cNvPr>
          <p:cNvSpPr/>
          <p:nvPr/>
        </p:nvSpPr>
        <p:spPr>
          <a:xfrm>
            <a:off x="543617" y="31401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F8E1F648-4BAA-7AB6-50CB-4F7AC94EF215}"/>
              </a:ext>
            </a:extLst>
          </p:cNvPr>
          <p:cNvSpPr/>
          <p:nvPr/>
        </p:nvSpPr>
        <p:spPr>
          <a:xfrm>
            <a:off x="696017" y="32925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E322EC13-BDDB-99B9-DE23-E4F462A8E6A9}"/>
              </a:ext>
            </a:extLst>
          </p:cNvPr>
          <p:cNvSpPr/>
          <p:nvPr/>
        </p:nvSpPr>
        <p:spPr>
          <a:xfrm>
            <a:off x="848417" y="34449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D63ADEF-A359-9AB4-F904-21F5BAFEBB1D}"/>
              </a:ext>
            </a:extLst>
          </p:cNvPr>
          <p:cNvSpPr/>
          <p:nvPr/>
        </p:nvSpPr>
        <p:spPr>
          <a:xfrm>
            <a:off x="2894986" y="1967872"/>
            <a:ext cx="2361288" cy="1887025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800x600</a:t>
            </a:r>
            <a:endParaRPr lang="vi-VN" dirty="0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4F006836-2BF9-2158-E24C-F4676BA0AEE4}"/>
              </a:ext>
            </a:extLst>
          </p:cNvPr>
          <p:cNvSpPr/>
          <p:nvPr/>
        </p:nvSpPr>
        <p:spPr>
          <a:xfrm>
            <a:off x="3047386" y="2120272"/>
            <a:ext cx="2361288" cy="1887025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800x600</a:t>
            </a:r>
            <a:endParaRPr lang="vi-VN" dirty="0"/>
          </a:p>
        </p:txBody>
      </p:sp>
      <p:sp>
        <p:nvSpPr>
          <p:cNvPr id="28" name="Mũi tên: Phải 27">
            <a:extLst>
              <a:ext uri="{FF2B5EF4-FFF2-40B4-BE49-F238E27FC236}">
                <a16:creationId xmlns:a16="http://schemas.microsoft.com/office/drawing/2014/main" id="{4DC93AF0-D8E0-6DAD-10F8-386ACB8D21DE}"/>
              </a:ext>
            </a:extLst>
          </p:cNvPr>
          <p:cNvSpPr/>
          <p:nvPr/>
        </p:nvSpPr>
        <p:spPr>
          <a:xfrm>
            <a:off x="5880345" y="3682454"/>
            <a:ext cx="1134261" cy="407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E80C96FF-64DE-C431-D2E4-1F33889122F0}"/>
              </a:ext>
            </a:extLst>
          </p:cNvPr>
          <p:cNvSpPr txBox="1"/>
          <p:nvPr/>
        </p:nvSpPr>
        <p:spPr>
          <a:xfrm>
            <a:off x="8768181" y="601112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CNC-</a:t>
            </a:r>
            <a:r>
              <a:rPr lang="vi-VN" dirty="0" err="1"/>
              <a:t>Cut</a:t>
            </a:r>
            <a:r>
              <a:rPr lang="vi-VN" dirty="0"/>
              <a:t> 2D </a:t>
            </a:r>
            <a:r>
              <a:rPr lang="vi-VN" dirty="0" err="1"/>
              <a:t>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1487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-19817" y="1625400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105414" y="4050761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7948799" y="2001195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CNC-Cut 2D Objects in Manufacturing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41" y="1224693"/>
            <a:ext cx="1752600" cy="2695575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" y="1377093"/>
            <a:ext cx="1752600" cy="2695575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1" y="1529493"/>
            <a:ext cx="1752600" cy="2695575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1" y="1681893"/>
            <a:ext cx="1752600" cy="2695575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41" y="1834293"/>
            <a:ext cx="1752600" cy="2695575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41" y="1986693"/>
            <a:ext cx="1752600" cy="2695575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41" y="2139093"/>
            <a:ext cx="1752600" cy="2695575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41" y="2291493"/>
            <a:ext cx="1752600" cy="2695575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1" y="2443893"/>
            <a:ext cx="1752600" cy="2695575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51" y="1307175"/>
            <a:ext cx="781050" cy="1857375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51" y="1459575"/>
            <a:ext cx="781050" cy="1857375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51" y="1611975"/>
            <a:ext cx="781050" cy="1857375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1" y="1764375"/>
            <a:ext cx="781050" cy="1857375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51" y="1916775"/>
            <a:ext cx="781050" cy="1857375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51" y="2069175"/>
            <a:ext cx="781050" cy="1857375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12" y="4179717"/>
            <a:ext cx="3543300" cy="495300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12" y="4332117"/>
            <a:ext cx="3543300" cy="495300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12" y="4484517"/>
            <a:ext cx="3543300" cy="495300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12" y="4636917"/>
            <a:ext cx="3543300" cy="495300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12" y="4789317"/>
            <a:ext cx="3543300" cy="495300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12" y="4941717"/>
            <a:ext cx="3543300" cy="495300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12" y="5094117"/>
            <a:ext cx="3543300" cy="495300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44" y="2139093"/>
            <a:ext cx="1323975" cy="1438275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44" y="2291493"/>
            <a:ext cx="1323975" cy="1438275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44" y="2443893"/>
            <a:ext cx="1323975" cy="1438275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44" y="2596293"/>
            <a:ext cx="1323975" cy="1438275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44" y="2748693"/>
            <a:ext cx="1323975" cy="1438275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44" y="2901093"/>
            <a:ext cx="1323975" cy="1438275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44" y="3053493"/>
            <a:ext cx="1323975" cy="143827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93DF43E-9EB0-267A-5539-E7537566DC55}"/>
              </a:ext>
            </a:extLst>
          </p:cNvPr>
          <p:cNvSpPr txBox="1"/>
          <p:nvPr/>
        </p:nvSpPr>
        <p:spPr>
          <a:xfrm>
            <a:off x="5095508" y="6025193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CNC-</a:t>
            </a:r>
            <a:r>
              <a:rPr lang="vi-VN" dirty="0" err="1"/>
              <a:t>Cut</a:t>
            </a:r>
            <a:r>
              <a:rPr lang="vi-VN" dirty="0"/>
              <a:t> 2D </a:t>
            </a:r>
            <a:r>
              <a:rPr lang="vi-VN" dirty="0" err="1"/>
              <a:t>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6676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Hình chữ nhật: Góc Tròn 1044">
            <a:extLst>
              <a:ext uri="{FF2B5EF4-FFF2-40B4-BE49-F238E27FC236}">
                <a16:creationId xmlns:a16="http://schemas.microsoft.com/office/drawing/2014/main" id="{ADF0F484-22B4-90EC-958F-AAFDA4D25E10}"/>
              </a:ext>
            </a:extLst>
          </p:cNvPr>
          <p:cNvSpPr/>
          <p:nvPr/>
        </p:nvSpPr>
        <p:spPr>
          <a:xfrm>
            <a:off x="7810158" y="1405288"/>
            <a:ext cx="4044001" cy="491851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2" name="Hình chữ nhật: Góc Tròn 1041">
            <a:extLst>
              <a:ext uri="{FF2B5EF4-FFF2-40B4-BE49-F238E27FC236}">
                <a16:creationId xmlns:a16="http://schemas.microsoft.com/office/drawing/2014/main" id="{447E0A37-0E9F-13EF-03AE-5318AF4CC71E}"/>
              </a:ext>
            </a:extLst>
          </p:cNvPr>
          <p:cNvSpPr/>
          <p:nvPr/>
        </p:nvSpPr>
        <p:spPr>
          <a:xfrm>
            <a:off x="327259" y="1405288"/>
            <a:ext cx="4044001" cy="491851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Real-World Designs into Digital Masterpieces for CNC</a:t>
            </a:r>
            <a:endParaRPr lang="en-VN" dirty="0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4" y="1600283"/>
            <a:ext cx="741838" cy="1140979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4" y="1752683"/>
            <a:ext cx="741838" cy="1140979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4" y="1905083"/>
            <a:ext cx="741838" cy="1140979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4" y="2057483"/>
            <a:ext cx="741838" cy="1140979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4" y="2209883"/>
            <a:ext cx="741838" cy="1140979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4" y="2362283"/>
            <a:ext cx="741838" cy="1140979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4" y="2514683"/>
            <a:ext cx="741838" cy="1140979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4" y="2667083"/>
            <a:ext cx="741838" cy="1140979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4" y="2819483"/>
            <a:ext cx="741838" cy="1140979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43" y="4316621"/>
            <a:ext cx="330602" cy="786187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43" y="4469021"/>
            <a:ext cx="330602" cy="786187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43" y="4621421"/>
            <a:ext cx="330602" cy="786187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43" y="4773821"/>
            <a:ext cx="330602" cy="786187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43" y="4926221"/>
            <a:ext cx="330602" cy="786187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43" y="5078621"/>
            <a:ext cx="330602" cy="786187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4740759"/>
            <a:ext cx="1499802" cy="209649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1" y="4893159"/>
            <a:ext cx="1499802" cy="209649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1" y="5045559"/>
            <a:ext cx="1499802" cy="209649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" y="5197959"/>
            <a:ext cx="1499802" cy="209649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51" y="5350359"/>
            <a:ext cx="1499802" cy="209649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51" y="5502759"/>
            <a:ext cx="1499802" cy="209649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51" y="5655159"/>
            <a:ext cx="1499802" cy="209649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21" y="1607935"/>
            <a:ext cx="560410" cy="608790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21" y="1760335"/>
            <a:ext cx="560410" cy="608790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21" y="1912735"/>
            <a:ext cx="560410" cy="608790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21" y="2065135"/>
            <a:ext cx="560410" cy="608790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21" y="2217535"/>
            <a:ext cx="560410" cy="608790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21" y="2369935"/>
            <a:ext cx="560410" cy="608790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21" y="2522335"/>
            <a:ext cx="560410" cy="60879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3307014-ECD9-D882-3573-D4A0AC6FE3AA}"/>
              </a:ext>
            </a:extLst>
          </p:cNvPr>
          <p:cNvSpPr txBox="1"/>
          <p:nvPr/>
        </p:nvSpPr>
        <p:spPr>
          <a:xfrm>
            <a:off x="1027650" y="3269887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FA9261A-20B8-5A54-B79C-5079DA3F548D}"/>
              </a:ext>
            </a:extLst>
          </p:cNvPr>
          <p:cNvSpPr txBox="1"/>
          <p:nvPr/>
        </p:nvSpPr>
        <p:spPr>
          <a:xfrm>
            <a:off x="2560257" y="2612364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F633556-3F90-0487-967D-CA8325C424D2}"/>
              </a:ext>
            </a:extLst>
          </p:cNvPr>
          <p:cNvSpPr txBox="1"/>
          <p:nvPr/>
        </p:nvSpPr>
        <p:spPr>
          <a:xfrm>
            <a:off x="803227" y="5470815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4190228-21D5-9C5E-7916-5381F374803B}"/>
              </a:ext>
            </a:extLst>
          </p:cNvPr>
          <p:cNvSpPr txBox="1"/>
          <p:nvPr/>
        </p:nvSpPr>
        <p:spPr>
          <a:xfrm>
            <a:off x="2923060" y="5169703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pic>
        <p:nvPicPr>
          <p:cNvPr id="14" name="Hình ảnh 1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02BF5E9-1B68-3DF5-4EE1-F8D1B3588E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28" y="1600283"/>
            <a:ext cx="741838" cy="1140979"/>
          </a:xfrm>
          <a:prstGeom prst="rect">
            <a:avLst/>
          </a:prstGeom>
        </p:spPr>
      </p:pic>
      <p:pic>
        <p:nvPicPr>
          <p:cNvPr id="15" name="Hình ảnh 1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DE02B3E-D049-3A49-B984-72B0ABCD0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28" y="1752683"/>
            <a:ext cx="741838" cy="1140979"/>
          </a:xfrm>
          <a:prstGeom prst="rect">
            <a:avLst/>
          </a:prstGeom>
        </p:spPr>
      </p:pic>
      <p:pic>
        <p:nvPicPr>
          <p:cNvPr id="16" name="Hình ảnh 1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1760CF8-84B7-9F8A-C5AD-891D4AC08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28" y="1905083"/>
            <a:ext cx="741838" cy="1140979"/>
          </a:xfrm>
          <a:prstGeom prst="rect">
            <a:avLst/>
          </a:prstGeom>
        </p:spPr>
      </p:pic>
      <p:pic>
        <p:nvPicPr>
          <p:cNvPr id="17" name="Hình ảnh 1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AA507186-28BA-A6A7-73F3-25DFFACFC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28" y="2057483"/>
            <a:ext cx="741838" cy="1140979"/>
          </a:xfrm>
          <a:prstGeom prst="rect">
            <a:avLst/>
          </a:prstGeom>
        </p:spPr>
      </p:pic>
      <p:pic>
        <p:nvPicPr>
          <p:cNvPr id="18" name="Hình ảnh 1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18CE09D-73E2-4B79-E522-6CF39D9D9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28" y="2209883"/>
            <a:ext cx="741838" cy="1140979"/>
          </a:xfrm>
          <a:prstGeom prst="rect">
            <a:avLst/>
          </a:prstGeom>
        </p:spPr>
      </p:pic>
      <p:pic>
        <p:nvPicPr>
          <p:cNvPr id="19" name="Hình ảnh 1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7B8E5FB-2172-F642-5BB9-766B9AD06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8" y="2362283"/>
            <a:ext cx="741838" cy="1140979"/>
          </a:xfrm>
          <a:prstGeom prst="rect">
            <a:avLst/>
          </a:prstGeom>
        </p:spPr>
      </p:pic>
      <p:pic>
        <p:nvPicPr>
          <p:cNvPr id="20" name="Hình ảnh 1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CB1DAE7-4859-CEA3-3F58-B91AB0C13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28" y="2514683"/>
            <a:ext cx="741838" cy="1140979"/>
          </a:xfrm>
          <a:prstGeom prst="rect">
            <a:avLst/>
          </a:prstGeom>
        </p:spPr>
      </p:pic>
      <p:pic>
        <p:nvPicPr>
          <p:cNvPr id="21" name="Hình ảnh 2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D9BF1B9-6E0E-5F69-6DE8-65BF23941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28" y="2667083"/>
            <a:ext cx="741838" cy="1140979"/>
          </a:xfrm>
          <a:prstGeom prst="rect">
            <a:avLst/>
          </a:prstGeom>
        </p:spPr>
      </p:pic>
      <p:pic>
        <p:nvPicPr>
          <p:cNvPr id="22" name="Hình ảnh 2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AB456EA-BD86-CFBB-D02C-21707C752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28" y="2819483"/>
            <a:ext cx="741838" cy="1140979"/>
          </a:xfrm>
          <a:prstGeom prst="rect">
            <a:avLst/>
          </a:prstGeom>
        </p:spPr>
      </p:pic>
      <p:pic>
        <p:nvPicPr>
          <p:cNvPr id="23" name="Hình ảnh 2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C0DEEBE2-5A31-E4AD-74A8-F6B39128E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17" y="4316621"/>
            <a:ext cx="330602" cy="786187"/>
          </a:xfrm>
          <a:prstGeom prst="rect">
            <a:avLst/>
          </a:prstGeom>
        </p:spPr>
      </p:pic>
      <p:pic>
        <p:nvPicPr>
          <p:cNvPr id="24" name="Hình ảnh 2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5BD069-71C9-FB1A-DEBF-5E2143439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17" y="4469021"/>
            <a:ext cx="330602" cy="786187"/>
          </a:xfrm>
          <a:prstGeom prst="rect">
            <a:avLst/>
          </a:prstGeom>
        </p:spPr>
      </p:pic>
      <p:pic>
        <p:nvPicPr>
          <p:cNvPr id="25" name="Hình ảnh 2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9CBF4081-2BF2-EB7B-D1F3-20222F58E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117" y="4621421"/>
            <a:ext cx="330602" cy="786187"/>
          </a:xfrm>
          <a:prstGeom prst="rect">
            <a:avLst/>
          </a:prstGeom>
        </p:spPr>
      </p:pic>
      <p:pic>
        <p:nvPicPr>
          <p:cNvPr id="26" name="Hình ảnh 2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826F7A9-C7E1-010C-8858-239A21D903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17" y="4773821"/>
            <a:ext cx="330602" cy="786187"/>
          </a:xfrm>
          <a:prstGeom prst="rect">
            <a:avLst/>
          </a:prstGeom>
        </p:spPr>
      </p:pic>
      <p:pic>
        <p:nvPicPr>
          <p:cNvPr id="27" name="Hình ảnh 2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F657F635-5EFC-5C0C-E407-52E13FEA6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17" y="4926221"/>
            <a:ext cx="330602" cy="786187"/>
          </a:xfrm>
          <a:prstGeom prst="rect">
            <a:avLst/>
          </a:prstGeom>
        </p:spPr>
      </p:pic>
      <p:pic>
        <p:nvPicPr>
          <p:cNvPr id="28" name="Hình ảnh 2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E8F8E09-9D68-CDA1-7D26-4C9A60F2A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17" y="5078621"/>
            <a:ext cx="330602" cy="786187"/>
          </a:xfrm>
          <a:prstGeom prst="rect">
            <a:avLst/>
          </a:prstGeom>
        </p:spPr>
      </p:pic>
      <p:pic>
        <p:nvPicPr>
          <p:cNvPr id="29" name="Hình ảnh 2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B2345B5-6425-7895-C7C9-13832EE09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25" y="4740759"/>
            <a:ext cx="1499802" cy="209649"/>
          </a:xfrm>
          <a:prstGeom prst="rect">
            <a:avLst/>
          </a:prstGeom>
        </p:spPr>
      </p:pic>
      <p:pic>
        <p:nvPicPr>
          <p:cNvPr id="30" name="Hình ảnh 2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0444CCA-39DF-E4DF-0D4B-C9DCF3EDE1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25" y="4893159"/>
            <a:ext cx="1499802" cy="209649"/>
          </a:xfrm>
          <a:prstGeom prst="rect">
            <a:avLst/>
          </a:prstGeom>
        </p:spPr>
      </p:pic>
      <p:pic>
        <p:nvPicPr>
          <p:cNvPr id="37" name="Hình ảnh 3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D4C0DC9-20FB-9B3E-6077-70F62F6E5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25" y="5045559"/>
            <a:ext cx="1499802" cy="209649"/>
          </a:xfrm>
          <a:prstGeom prst="rect">
            <a:avLst/>
          </a:prstGeom>
        </p:spPr>
      </p:pic>
      <p:pic>
        <p:nvPicPr>
          <p:cNvPr id="38" name="Hình ảnh 3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63A6AAB-E3B0-2622-D244-7D2F94FCF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25" y="5197959"/>
            <a:ext cx="1499802" cy="209649"/>
          </a:xfrm>
          <a:prstGeom prst="rect">
            <a:avLst/>
          </a:prstGeom>
        </p:spPr>
      </p:pic>
      <p:pic>
        <p:nvPicPr>
          <p:cNvPr id="43" name="Hình ảnh 4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51C45B9-BA36-B38A-8BBB-5915DA199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25" y="5350359"/>
            <a:ext cx="1499802" cy="209649"/>
          </a:xfrm>
          <a:prstGeom prst="rect">
            <a:avLst/>
          </a:prstGeom>
        </p:spPr>
      </p:pic>
      <p:pic>
        <p:nvPicPr>
          <p:cNvPr id="44" name="Hình ảnh 4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401A3B0-8CA7-8B32-B2D4-0466EDF415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25" y="5502759"/>
            <a:ext cx="1499802" cy="209649"/>
          </a:xfrm>
          <a:prstGeom prst="rect">
            <a:avLst/>
          </a:prstGeom>
        </p:spPr>
      </p:pic>
      <p:pic>
        <p:nvPicPr>
          <p:cNvPr id="46" name="Hình ảnh 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DE620F-76A6-82D0-CBB4-8187F9326A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25" y="5655159"/>
            <a:ext cx="1499802" cy="209649"/>
          </a:xfrm>
          <a:prstGeom prst="rect">
            <a:avLst/>
          </a:prstGeom>
        </p:spPr>
      </p:pic>
      <p:pic>
        <p:nvPicPr>
          <p:cNvPr id="51" name="Hình ảnh 5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CAA941B-33FD-8801-A4D9-FD1030916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95" y="1607935"/>
            <a:ext cx="560410" cy="608790"/>
          </a:xfrm>
          <a:prstGeom prst="rect">
            <a:avLst/>
          </a:prstGeom>
        </p:spPr>
      </p:pic>
      <p:pic>
        <p:nvPicPr>
          <p:cNvPr id="58" name="Hình ảnh 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972E568-C89F-D8DB-DB34-E5A35B97BB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195" y="1760335"/>
            <a:ext cx="560410" cy="608790"/>
          </a:xfrm>
          <a:prstGeom prst="rect">
            <a:avLst/>
          </a:prstGeom>
        </p:spPr>
      </p:pic>
      <p:pic>
        <p:nvPicPr>
          <p:cNvPr id="1026" name="Hình ảnh 102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4FE3C55-515A-AB26-04F4-D1FDA49FB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95" y="1912735"/>
            <a:ext cx="560410" cy="608790"/>
          </a:xfrm>
          <a:prstGeom prst="rect">
            <a:avLst/>
          </a:prstGeom>
        </p:spPr>
      </p:pic>
      <p:pic>
        <p:nvPicPr>
          <p:cNvPr id="1027" name="Hình ảnh 102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AE3FB6FB-F0DF-7BBE-9E59-A986E9323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995" y="2065135"/>
            <a:ext cx="560410" cy="608790"/>
          </a:xfrm>
          <a:prstGeom prst="rect">
            <a:avLst/>
          </a:prstGeom>
        </p:spPr>
      </p:pic>
      <p:pic>
        <p:nvPicPr>
          <p:cNvPr id="1028" name="Hình ảnh 102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93ECFE6C-B3BD-E36E-C5C1-0586057F52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95" y="2217535"/>
            <a:ext cx="560410" cy="608790"/>
          </a:xfrm>
          <a:prstGeom prst="rect">
            <a:avLst/>
          </a:prstGeom>
        </p:spPr>
      </p:pic>
      <p:pic>
        <p:nvPicPr>
          <p:cNvPr id="1029" name="Hình ảnh 102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9C72B61-DFCE-736F-4BB9-AFB45B46B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95" y="2369935"/>
            <a:ext cx="560410" cy="608790"/>
          </a:xfrm>
          <a:prstGeom prst="rect">
            <a:avLst/>
          </a:prstGeom>
        </p:spPr>
      </p:pic>
      <p:pic>
        <p:nvPicPr>
          <p:cNvPr id="1030" name="Hình ảnh 102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43C827F-32F0-8367-0971-D85832164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95" y="2522335"/>
            <a:ext cx="560410" cy="608790"/>
          </a:xfrm>
          <a:prstGeom prst="rect">
            <a:avLst/>
          </a:prstGeom>
        </p:spPr>
      </p:pic>
      <p:sp>
        <p:nvSpPr>
          <p:cNvPr id="1031" name="Hộp Văn bản 1030">
            <a:extLst>
              <a:ext uri="{FF2B5EF4-FFF2-40B4-BE49-F238E27FC236}">
                <a16:creationId xmlns:a16="http://schemas.microsoft.com/office/drawing/2014/main" id="{1669AC4A-B512-DA6F-2C3E-2B70211EEE4F}"/>
              </a:ext>
            </a:extLst>
          </p:cNvPr>
          <p:cNvSpPr txBox="1"/>
          <p:nvPr/>
        </p:nvSpPr>
        <p:spPr>
          <a:xfrm>
            <a:off x="8515224" y="3269887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32" name="Hộp Văn bản 1031">
            <a:extLst>
              <a:ext uri="{FF2B5EF4-FFF2-40B4-BE49-F238E27FC236}">
                <a16:creationId xmlns:a16="http://schemas.microsoft.com/office/drawing/2014/main" id="{8C7EE841-2FC9-EC32-7495-927EE84D465C}"/>
              </a:ext>
            </a:extLst>
          </p:cNvPr>
          <p:cNvSpPr txBox="1"/>
          <p:nvPr/>
        </p:nvSpPr>
        <p:spPr>
          <a:xfrm>
            <a:off x="10047831" y="2612364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34" name="Hộp Văn bản 1033">
            <a:extLst>
              <a:ext uri="{FF2B5EF4-FFF2-40B4-BE49-F238E27FC236}">
                <a16:creationId xmlns:a16="http://schemas.microsoft.com/office/drawing/2014/main" id="{10C12BA3-62B4-0CCD-6A29-F4582FB1BCEE}"/>
              </a:ext>
            </a:extLst>
          </p:cNvPr>
          <p:cNvSpPr txBox="1"/>
          <p:nvPr/>
        </p:nvSpPr>
        <p:spPr>
          <a:xfrm>
            <a:off x="8290801" y="5470815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36" name="Hộp Văn bản 1035">
            <a:extLst>
              <a:ext uri="{FF2B5EF4-FFF2-40B4-BE49-F238E27FC236}">
                <a16:creationId xmlns:a16="http://schemas.microsoft.com/office/drawing/2014/main" id="{1E7B7DC9-C993-855B-78F8-EF9B31D91F10}"/>
              </a:ext>
            </a:extLst>
          </p:cNvPr>
          <p:cNvSpPr txBox="1"/>
          <p:nvPr/>
        </p:nvSpPr>
        <p:spPr>
          <a:xfrm>
            <a:off x="10410634" y="5169703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6" name="Mũi tên: Phải 1045">
            <a:extLst>
              <a:ext uri="{FF2B5EF4-FFF2-40B4-BE49-F238E27FC236}">
                <a16:creationId xmlns:a16="http://schemas.microsoft.com/office/drawing/2014/main" id="{76BE6C22-0CB1-EC7A-8947-225C8D1421FC}"/>
              </a:ext>
            </a:extLst>
          </p:cNvPr>
          <p:cNvSpPr/>
          <p:nvPr/>
        </p:nvSpPr>
        <p:spPr>
          <a:xfrm>
            <a:off x="4492093" y="2775901"/>
            <a:ext cx="3148014" cy="456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7" name="Hộp Văn bản 1046">
            <a:extLst>
              <a:ext uri="{FF2B5EF4-FFF2-40B4-BE49-F238E27FC236}">
                <a16:creationId xmlns:a16="http://schemas.microsoft.com/office/drawing/2014/main" id="{6426DCFA-98C0-6092-5F7B-F326881A6A13}"/>
              </a:ext>
            </a:extLst>
          </p:cNvPr>
          <p:cNvSpPr txBox="1"/>
          <p:nvPr/>
        </p:nvSpPr>
        <p:spPr>
          <a:xfrm>
            <a:off x="521675" y="636968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CNC Designs for 2D Objects</a:t>
            </a:r>
            <a:endParaRPr lang="vi-VN" dirty="0"/>
          </a:p>
        </p:txBody>
      </p:sp>
      <p:sp>
        <p:nvSpPr>
          <p:cNvPr id="1048" name="Hộp Văn bản 1047">
            <a:extLst>
              <a:ext uri="{FF2B5EF4-FFF2-40B4-BE49-F238E27FC236}">
                <a16:creationId xmlns:a16="http://schemas.microsoft.com/office/drawing/2014/main" id="{6D0612C0-F1E9-CD96-0A28-99FA3BDAB7AD}"/>
              </a:ext>
            </a:extLst>
          </p:cNvPr>
          <p:cNvSpPr txBox="1"/>
          <p:nvPr/>
        </p:nvSpPr>
        <p:spPr>
          <a:xfrm>
            <a:off x="7637970" y="633209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/>
              <a:t>Digitized</a:t>
            </a:r>
            <a:r>
              <a:rPr lang="vi-VN" dirty="0"/>
              <a:t> </a:t>
            </a:r>
            <a:r>
              <a:rPr lang="vi-VN" dirty="0" err="1"/>
              <a:t>Versions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Optimized</a:t>
            </a:r>
            <a:r>
              <a:rPr lang="vi-VN" dirty="0"/>
              <a:t> </a:t>
            </a:r>
            <a:r>
              <a:rPr lang="vi-VN" dirty="0" err="1"/>
              <a:t>Nesting</a:t>
            </a:r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4B8B587-F423-1A49-3634-931C310743C0}"/>
              </a:ext>
            </a:extLst>
          </p:cNvPr>
          <p:cNvSpPr txBox="1"/>
          <p:nvPr/>
        </p:nvSpPr>
        <p:spPr>
          <a:xfrm>
            <a:off x="4547367" y="3689586"/>
            <a:ext cx="3013415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Using 2D scanning, manual design in CAD software, and CNC probing to digitally replicate physical 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0033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Hình chữ nhật 1092">
            <a:extLst>
              <a:ext uri="{FF2B5EF4-FFF2-40B4-BE49-F238E27FC236}">
                <a16:creationId xmlns:a16="http://schemas.microsoft.com/office/drawing/2014/main" id="{468C6F9B-48F9-A91C-F25F-65D973F92CB9}"/>
              </a:ext>
            </a:extLst>
          </p:cNvPr>
          <p:cNvSpPr/>
          <p:nvPr/>
        </p:nvSpPr>
        <p:spPr>
          <a:xfrm>
            <a:off x="8494953" y="2870022"/>
            <a:ext cx="3413120" cy="3344405"/>
          </a:xfrm>
          <a:prstGeom prst="rect">
            <a:avLst/>
          </a:prstGeom>
          <a:solidFill>
            <a:srgbClr val="A3B9DC"/>
          </a:solidFill>
          <a:ln>
            <a:solidFill>
              <a:schemeClr val="accent3">
                <a:lumMod val="1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1091" name="Đồ họa 1090">
            <a:extLst>
              <a:ext uri="{FF2B5EF4-FFF2-40B4-BE49-F238E27FC236}">
                <a16:creationId xmlns:a16="http://schemas.microsoft.com/office/drawing/2014/main" id="{76C169EF-3A23-2769-8416-923A14E7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952" y="2870022"/>
            <a:ext cx="3413119" cy="3342616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Mastering</a:t>
            </a:r>
            <a:r>
              <a:rPr lang="vi-VN" dirty="0"/>
              <a:t> </a:t>
            </a:r>
            <a:r>
              <a:rPr lang="vi-VN" dirty="0" err="1"/>
              <a:t>Single-Material</a:t>
            </a:r>
            <a:r>
              <a:rPr lang="vi-VN" dirty="0"/>
              <a:t> </a:t>
            </a:r>
            <a:r>
              <a:rPr lang="vi-VN" dirty="0" err="1"/>
              <a:t>Nesting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15" name="Hình ảnh 1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D59B82C-5003-1D86-31B4-78941A30B5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1" y="2921700"/>
            <a:ext cx="348499" cy="536006"/>
          </a:xfrm>
          <a:prstGeom prst="rect">
            <a:avLst/>
          </a:prstGeom>
        </p:spPr>
      </p:pic>
      <p:pic>
        <p:nvPicPr>
          <p:cNvPr id="16" name="Hình ảnh 1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6E245CA-AC7E-0835-46B7-0850539E6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1" y="3074100"/>
            <a:ext cx="348499" cy="536006"/>
          </a:xfrm>
          <a:prstGeom prst="rect">
            <a:avLst/>
          </a:prstGeom>
        </p:spPr>
      </p:pic>
      <p:pic>
        <p:nvPicPr>
          <p:cNvPr id="17" name="Hình ảnh 1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71CD7E9-BE7E-507C-B91E-81A590E16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1" y="3226500"/>
            <a:ext cx="348499" cy="536006"/>
          </a:xfrm>
          <a:prstGeom prst="rect">
            <a:avLst/>
          </a:prstGeom>
        </p:spPr>
      </p:pic>
      <p:pic>
        <p:nvPicPr>
          <p:cNvPr id="18" name="Hình ảnh 1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C135A98-19C1-EFB7-6451-35F49FBF3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1" y="3378900"/>
            <a:ext cx="348499" cy="536006"/>
          </a:xfrm>
          <a:prstGeom prst="rect">
            <a:avLst/>
          </a:prstGeom>
        </p:spPr>
      </p:pic>
      <p:pic>
        <p:nvPicPr>
          <p:cNvPr id="19" name="Hình ảnh 1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52ECAE3D-0901-4146-A978-DB78701405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1" y="3531300"/>
            <a:ext cx="348499" cy="536006"/>
          </a:xfrm>
          <a:prstGeom prst="rect">
            <a:avLst/>
          </a:prstGeom>
        </p:spPr>
      </p:pic>
      <p:pic>
        <p:nvPicPr>
          <p:cNvPr id="20" name="Hình ảnh 1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186EABE-5E82-6683-5E16-C4B4F7D1D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1" y="3683700"/>
            <a:ext cx="348499" cy="536006"/>
          </a:xfrm>
          <a:prstGeom prst="rect">
            <a:avLst/>
          </a:prstGeom>
        </p:spPr>
      </p:pic>
      <p:pic>
        <p:nvPicPr>
          <p:cNvPr id="21" name="Hình ảnh 2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4006145-B542-E36D-7CF5-AEFB7D23A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1" y="3836100"/>
            <a:ext cx="348499" cy="536006"/>
          </a:xfrm>
          <a:prstGeom prst="rect">
            <a:avLst/>
          </a:prstGeom>
        </p:spPr>
      </p:pic>
      <p:pic>
        <p:nvPicPr>
          <p:cNvPr id="22" name="Hình ảnh 2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B1310A08-53B6-4853-7786-250039335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31" y="3988500"/>
            <a:ext cx="348499" cy="536006"/>
          </a:xfrm>
          <a:prstGeom prst="rect">
            <a:avLst/>
          </a:prstGeom>
        </p:spPr>
      </p:pic>
      <p:pic>
        <p:nvPicPr>
          <p:cNvPr id="23" name="Hình ảnh 2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1192AC1-B791-E704-62DE-B6C3B70CA1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31" y="4140900"/>
            <a:ext cx="348499" cy="536006"/>
          </a:xfrm>
          <a:prstGeom prst="rect">
            <a:avLst/>
          </a:prstGeom>
        </p:spPr>
      </p:pic>
      <p:pic>
        <p:nvPicPr>
          <p:cNvPr id="24" name="Hình ảnh 2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E2FEB2-6A4B-6935-7E68-F35131212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73" y="4810667"/>
            <a:ext cx="155309" cy="369333"/>
          </a:xfrm>
          <a:prstGeom prst="rect">
            <a:avLst/>
          </a:prstGeom>
        </p:spPr>
      </p:pic>
      <p:pic>
        <p:nvPicPr>
          <p:cNvPr id="25" name="Hình ảnh 2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59086F46-4990-6CC1-0095-D31E2387A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73" y="4963067"/>
            <a:ext cx="155309" cy="369333"/>
          </a:xfrm>
          <a:prstGeom prst="rect">
            <a:avLst/>
          </a:prstGeom>
        </p:spPr>
      </p:pic>
      <p:pic>
        <p:nvPicPr>
          <p:cNvPr id="26" name="Hình ảnh 2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AAE8D8AA-3ADA-B917-B1F5-1CB03C46A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73" y="5115467"/>
            <a:ext cx="155309" cy="369333"/>
          </a:xfrm>
          <a:prstGeom prst="rect">
            <a:avLst/>
          </a:prstGeom>
        </p:spPr>
      </p:pic>
      <p:pic>
        <p:nvPicPr>
          <p:cNvPr id="27" name="Hình ảnh 2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7404B23-088E-0D95-0715-456A30ACF2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3" y="5267867"/>
            <a:ext cx="155309" cy="369333"/>
          </a:xfrm>
          <a:prstGeom prst="rect">
            <a:avLst/>
          </a:prstGeom>
        </p:spPr>
      </p:pic>
      <p:pic>
        <p:nvPicPr>
          <p:cNvPr id="28" name="Hình ảnh 2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F1BAF51-4FDF-02F6-2928-55980D320E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73" y="5420267"/>
            <a:ext cx="155309" cy="369333"/>
          </a:xfrm>
          <a:prstGeom prst="rect">
            <a:avLst/>
          </a:prstGeom>
        </p:spPr>
      </p:pic>
      <p:pic>
        <p:nvPicPr>
          <p:cNvPr id="29" name="Hình ảnh 28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F3F127F-CBF8-B59B-E036-562C0A88C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73" y="5572667"/>
            <a:ext cx="155309" cy="369333"/>
          </a:xfrm>
          <a:prstGeom prst="rect">
            <a:avLst/>
          </a:prstGeom>
        </p:spPr>
      </p:pic>
      <p:pic>
        <p:nvPicPr>
          <p:cNvPr id="30" name="Hình ảnh 2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9F5529B-3BB8-A6D1-8913-D43C254419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7" y="4979362"/>
            <a:ext cx="704570" cy="98488"/>
          </a:xfrm>
          <a:prstGeom prst="rect">
            <a:avLst/>
          </a:prstGeom>
        </p:spPr>
      </p:pic>
      <p:pic>
        <p:nvPicPr>
          <p:cNvPr id="37" name="Hình ảnh 3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0EA790A-CFCC-C11A-21B0-7F0298A654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7" y="5131762"/>
            <a:ext cx="704570" cy="98488"/>
          </a:xfrm>
          <a:prstGeom prst="rect">
            <a:avLst/>
          </a:prstGeom>
        </p:spPr>
      </p:pic>
      <p:pic>
        <p:nvPicPr>
          <p:cNvPr id="38" name="Hình ảnh 3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E4C1DC4-E8A3-07AA-FC80-C8F0DE0FAE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" y="5284162"/>
            <a:ext cx="704570" cy="98488"/>
          </a:xfrm>
          <a:prstGeom prst="rect">
            <a:avLst/>
          </a:prstGeom>
        </p:spPr>
      </p:pic>
      <p:pic>
        <p:nvPicPr>
          <p:cNvPr id="43" name="Hình ảnh 4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07FAA987-0C77-99C3-29A1-613F23C3B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7" y="5436562"/>
            <a:ext cx="704570" cy="98488"/>
          </a:xfrm>
          <a:prstGeom prst="rect">
            <a:avLst/>
          </a:prstGeom>
        </p:spPr>
      </p:pic>
      <p:pic>
        <p:nvPicPr>
          <p:cNvPr id="44" name="Hình ảnh 4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49DCAD4-74C1-79AE-165A-0A1CCEB66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7" y="5588962"/>
            <a:ext cx="704570" cy="98488"/>
          </a:xfrm>
          <a:prstGeom prst="rect">
            <a:avLst/>
          </a:prstGeom>
        </p:spPr>
      </p:pic>
      <p:pic>
        <p:nvPicPr>
          <p:cNvPr id="46" name="Hình ảnh 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28A22A1-4CE8-F2BA-ECF0-219F18C33F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7" y="5741362"/>
            <a:ext cx="704570" cy="98488"/>
          </a:xfrm>
          <a:prstGeom prst="rect">
            <a:avLst/>
          </a:prstGeom>
        </p:spPr>
      </p:pic>
      <p:pic>
        <p:nvPicPr>
          <p:cNvPr id="51" name="Hình ảnh 5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29E0D91-6F63-1008-6186-F660601AC0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7" y="5893762"/>
            <a:ext cx="704570" cy="98488"/>
          </a:xfrm>
          <a:prstGeom prst="rect">
            <a:avLst/>
          </a:prstGeom>
        </p:spPr>
      </p:pic>
      <p:pic>
        <p:nvPicPr>
          <p:cNvPr id="58" name="Hình ảnh 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0E54F5B-2AB4-CAB5-A928-A73EF35E43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18" y="3188577"/>
            <a:ext cx="263268" cy="285996"/>
          </a:xfrm>
          <a:prstGeom prst="rect">
            <a:avLst/>
          </a:prstGeom>
        </p:spPr>
      </p:pic>
      <p:pic>
        <p:nvPicPr>
          <p:cNvPr id="1026" name="Hình ảnh 102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FC27F5F3-AAD9-93A7-1E16-9394072F29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18" y="3340977"/>
            <a:ext cx="263268" cy="285996"/>
          </a:xfrm>
          <a:prstGeom prst="rect">
            <a:avLst/>
          </a:prstGeom>
        </p:spPr>
      </p:pic>
      <p:pic>
        <p:nvPicPr>
          <p:cNvPr id="1027" name="Hình ảnh 102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E6FBAB08-5B57-61F3-EA32-C36CD1029C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18" y="3493377"/>
            <a:ext cx="263268" cy="285996"/>
          </a:xfrm>
          <a:prstGeom prst="rect">
            <a:avLst/>
          </a:prstGeom>
        </p:spPr>
      </p:pic>
      <p:pic>
        <p:nvPicPr>
          <p:cNvPr id="1028" name="Hình ảnh 102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568A94E5-BC0C-96DD-4B00-4CDE41A0BF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18" y="3645777"/>
            <a:ext cx="263268" cy="285996"/>
          </a:xfrm>
          <a:prstGeom prst="rect">
            <a:avLst/>
          </a:prstGeom>
        </p:spPr>
      </p:pic>
      <p:pic>
        <p:nvPicPr>
          <p:cNvPr id="1029" name="Hình ảnh 102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1F98031-9415-4E54-DE8C-69EDBED1C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18" y="3798177"/>
            <a:ext cx="263268" cy="285996"/>
          </a:xfrm>
          <a:prstGeom prst="rect">
            <a:avLst/>
          </a:prstGeom>
        </p:spPr>
      </p:pic>
      <p:pic>
        <p:nvPicPr>
          <p:cNvPr id="1030" name="Hình ảnh 102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9824B55-FB39-923C-998C-FC212C6387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18" y="3950577"/>
            <a:ext cx="263268" cy="285996"/>
          </a:xfrm>
          <a:prstGeom prst="rect">
            <a:avLst/>
          </a:prstGeom>
        </p:spPr>
      </p:pic>
      <p:pic>
        <p:nvPicPr>
          <p:cNvPr id="1031" name="Hình ảnh 103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D3363D2-B5BA-A234-E345-8F4BE7550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18" y="4102977"/>
            <a:ext cx="263268" cy="285996"/>
          </a:xfrm>
          <a:prstGeom prst="rect">
            <a:avLst/>
          </a:prstGeom>
        </p:spPr>
      </p:pic>
      <p:sp>
        <p:nvSpPr>
          <p:cNvPr id="1032" name="Hộp Văn bản 1031">
            <a:extLst>
              <a:ext uri="{FF2B5EF4-FFF2-40B4-BE49-F238E27FC236}">
                <a16:creationId xmlns:a16="http://schemas.microsoft.com/office/drawing/2014/main" id="{4E089814-514E-1951-C524-78DBBF2EBFBF}"/>
              </a:ext>
            </a:extLst>
          </p:cNvPr>
          <p:cNvSpPr txBox="1"/>
          <p:nvPr/>
        </p:nvSpPr>
        <p:spPr>
          <a:xfrm>
            <a:off x="626428" y="4591303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34" name="Hộp Văn bản 1033">
            <a:extLst>
              <a:ext uri="{FF2B5EF4-FFF2-40B4-BE49-F238E27FC236}">
                <a16:creationId xmlns:a16="http://schemas.microsoft.com/office/drawing/2014/main" id="{19D94129-B62A-0560-93D6-B27146272A87}"/>
              </a:ext>
            </a:extLst>
          </p:cNvPr>
          <p:cNvSpPr txBox="1"/>
          <p:nvPr/>
        </p:nvSpPr>
        <p:spPr>
          <a:xfrm>
            <a:off x="1889055" y="419300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36" name="Hộp Văn bản 1035">
            <a:extLst>
              <a:ext uri="{FF2B5EF4-FFF2-40B4-BE49-F238E27FC236}">
                <a16:creationId xmlns:a16="http://schemas.microsoft.com/office/drawing/2014/main" id="{0656F8C4-9230-A714-F47D-A3D4DC3F6BC4}"/>
              </a:ext>
            </a:extLst>
          </p:cNvPr>
          <p:cNvSpPr txBox="1"/>
          <p:nvPr/>
        </p:nvSpPr>
        <p:spPr>
          <a:xfrm>
            <a:off x="432534" y="5709417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2" name="Hộp Văn bản 1041">
            <a:extLst>
              <a:ext uri="{FF2B5EF4-FFF2-40B4-BE49-F238E27FC236}">
                <a16:creationId xmlns:a16="http://schemas.microsoft.com/office/drawing/2014/main" id="{16089536-A85F-BE37-5450-527AC40F8C29}"/>
              </a:ext>
            </a:extLst>
          </p:cNvPr>
          <p:cNvSpPr txBox="1"/>
          <p:nvPr/>
        </p:nvSpPr>
        <p:spPr>
          <a:xfrm>
            <a:off x="2112146" y="5647932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3" name="Hộp Văn bản 1042">
            <a:extLst>
              <a:ext uri="{FF2B5EF4-FFF2-40B4-BE49-F238E27FC236}">
                <a16:creationId xmlns:a16="http://schemas.microsoft.com/office/drawing/2014/main" id="{EEB14274-AD38-83B1-EC98-F2DEF32AAED9}"/>
              </a:ext>
            </a:extLst>
          </p:cNvPr>
          <p:cNvSpPr txBox="1"/>
          <p:nvPr/>
        </p:nvSpPr>
        <p:spPr>
          <a:xfrm>
            <a:off x="108948" y="6262155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Versions</a:t>
            </a:r>
            <a:r>
              <a:rPr lang="vi-VN" sz="1400" dirty="0"/>
              <a:t> </a:t>
            </a:r>
            <a:r>
              <a:rPr lang="vi-VN" sz="1400" dirty="0" err="1"/>
              <a:t>for</a:t>
            </a:r>
            <a:r>
              <a:rPr lang="vi-VN" sz="1400" dirty="0"/>
              <a:t> </a:t>
            </a:r>
            <a:r>
              <a:rPr lang="vi-VN" sz="1400" dirty="0" err="1"/>
              <a:t>Optimized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endParaRPr lang="vi-VN" sz="1400" dirty="0"/>
          </a:p>
        </p:txBody>
      </p:sp>
      <p:sp>
        <p:nvSpPr>
          <p:cNvPr id="1044" name="Mũi tên: Phải 1043">
            <a:extLst>
              <a:ext uri="{FF2B5EF4-FFF2-40B4-BE49-F238E27FC236}">
                <a16:creationId xmlns:a16="http://schemas.microsoft.com/office/drawing/2014/main" id="{9FBFE828-8AD1-463C-7F1C-8344699A031C}"/>
              </a:ext>
            </a:extLst>
          </p:cNvPr>
          <p:cNvSpPr/>
          <p:nvPr/>
        </p:nvSpPr>
        <p:spPr>
          <a:xfrm>
            <a:off x="3468408" y="4366562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4" name="Mũi tên: Phải 1083">
            <a:extLst>
              <a:ext uri="{FF2B5EF4-FFF2-40B4-BE49-F238E27FC236}">
                <a16:creationId xmlns:a16="http://schemas.microsoft.com/office/drawing/2014/main" id="{1DF23383-A4A2-5FCD-45CA-A7C89EFBC152}"/>
              </a:ext>
            </a:extLst>
          </p:cNvPr>
          <p:cNvSpPr/>
          <p:nvPr/>
        </p:nvSpPr>
        <p:spPr>
          <a:xfrm>
            <a:off x="7835605" y="4312950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5" name="Hộp Văn bản 1094">
            <a:extLst>
              <a:ext uri="{FF2B5EF4-FFF2-40B4-BE49-F238E27FC236}">
                <a16:creationId xmlns:a16="http://schemas.microsoft.com/office/drawing/2014/main" id="{0BFA9440-A2F9-7588-0F87-4FE50B4EBE43}"/>
              </a:ext>
            </a:extLst>
          </p:cNvPr>
          <p:cNvSpPr txBox="1"/>
          <p:nvPr/>
        </p:nvSpPr>
        <p:spPr>
          <a:xfrm>
            <a:off x="4086256" y="6261614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Material</a:t>
            </a:r>
            <a:r>
              <a:rPr lang="vi-VN" sz="1400" dirty="0"/>
              <a:t> </a:t>
            </a:r>
            <a:r>
              <a:rPr lang="vi-VN" sz="1400" dirty="0" err="1"/>
              <a:t>Sheet</a:t>
            </a:r>
            <a:endParaRPr lang="vi-VN" sz="1400" dirty="0"/>
          </a:p>
        </p:txBody>
      </p:sp>
      <p:sp>
        <p:nvSpPr>
          <p:cNvPr id="1096" name="Hộp Văn bản 1095">
            <a:extLst>
              <a:ext uri="{FF2B5EF4-FFF2-40B4-BE49-F238E27FC236}">
                <a16:creationId xmlns:a16="http://schemas.microsoft.com/office/drawing/2014/main" id="{3AC73772-A1A7-43CB-9DC9-3AB3D999D964}"/>
              </a:ext>
            </a:extLst>
          </p:cNvPr>
          <p:cNvSpPr txBox="1"/>
          <p:nvPr/>
        </p:nvSpPr>
        <p:spPr>
          <a:xfrm>
            <a:off x="8513425" y="6261614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Ready</a:t>
            </a:r>
            <a:r>
              <a:rPr lang="vi-VN" sz="1400" dirty="0"/>
              <a:t>-to-</a:t>
            </a:r>
            <a:r>
              <a:rPr lang="vi-VN" sz="1400" dirty="0" err="1"/>
              <a:t>Cut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r>
              <a:rPr lang="vi-VN" sz="1400" dirty="0"/>
              <a:t> </a:t>
            </a:r>
            <a:r>
              <a:rPr lang="vi-VN" sz="1400" dirty="0" err="1"/>
              <a:t>Blueprint</a:t>
            </a:r>
            <a:endParaRPr lang="vi-VN" sz="1400" dirty="0"/>
          </a:p>
        </p:txBody>
      </p:sp>
      <p:sp>
        <p:nvSpPr>
          <p:cNvPr id="1097" name="Hình chữ nhật 1096">
            <a:extLst>
              <a:ext uri="{FF2B5EF4-FFF2-40B4-BE49-F238E27FC236}">
                <a16:creationId xmlns:a16="http://schemas.microsoft.com/office/drawing/2014/main" id="{832A1B42-E329-D276-D442-D91E7CA55BC1}"/>
              </a:ext>
            </a:extLst>
          </p:cNvPr>
          <p:cNvSpPr/>
          <p:nvPr/>
        </p:nvSpPr>
        <p:spPr>
          <a:xfrm>
            <a:off x="4165812" y="2852303"/>
            <a:ext cx="3413120" cy="334440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100" name="Hộp Văn bản 1099">
            <a:extLst>
              <a:ext uri="{FF2B5EF4-FFF2-40B4-BE49-F238E27FC236}">
                <a16:creationId xmlns:a16="http://schemas.microsoft.com/office/drawing/2014/main" id="{85DF46FC-5BF9-948B-91C0-CE5589D9B5F7}"/>
              </a:ext>
            </a:extLst>
          </p:cNvPr>
          <p:cNvSpPr txBox="1"/>
          <p:nvPr/>
        </p:nvSpPr>
        <p:spPr>
          <a:xfrm>
            <a:off x="583247" y="1404856"/>
            <a:ext cx="10578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process begins by placing digitally prepared objects onto a digitized material sheet. The nesting tool then creates a raw digital version that is optimized for material usage. This version is ready for CNC cutting, enabling the precise fabrication of 2D objects in reality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5804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Multi-Material Nesting Capabilities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59" name="Hình ảnh 5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BC71DBC6-F862-319C-898E-0AE3464AC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4" y="1065755"/>
            <a:ext cx="348499" cy="536006"/>
          </a:xfrm>
          <a:prstGeom prst="rect">
            <a:avLst/>
          </a:prstGeom>
        </p:spPr>
      </p:pic>
      <p:pic>
        <p:nvPicPr>
          <p:cNvPr id="60" name="Hình ảnh 5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3C2465B4-8F21-9CEB-10AC-352565048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4" y="1218155"/>
            <a:ext cx="348499" cy="536006"/>
          </a:xfrm>
          <a:prstGeom prst="rect">
            <a:avLst/>
          </a:prstGeom>
        </p:spPr>
      </p:pic>
      <p:pic>
        <p:nvPicPr>
          <p:cNvPr id="61" name="Hình ảnh 6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D63A534-5673-F1FE-EBD3-05208B6D1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4" y="1370555"/>
            <a:ext cx="348499" cy="536006"/>
          </a:xfrm>
          <a:prstGeom prst="rect">
            <a:avLst/>
          </a:prstGeom>
        </p:spPr>
      </p:pic>
      <p:pic>
        <p:nvPicPr>
          <p:cNvPr id="62" name="Hình ảnh 6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AD4EEE3E-E186-090E-60A9-680FF5ECF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4" y="1522955"/>
            <a:ext cx="348499" cy="536006"/>
          </a:xfrm>
          <a:prstGeom prst="rect">
            <a:avLst/>
          </a:prstGeom>
        </p:spPr>
      </p:pic>
      <p:pic>
        <p:nvPicPr>
          <p:cNvPr id="63" name="Hình ảnh 6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32EB3B1-89DD-9B70-2A1F-9EF2232D2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4" y="1675355"/>
            <a:ext cx="348499" cy="536006"/>
          </a:xfrm>
          <a:prstGeom prst="rect">
            <a:avLst/>
          </a:prstGeom>
        </p:spPr>
      </p:pic>
      <p:pic>
        <p:nvPicPr>
          <p:cNvPr id="1024" name="Hình ảnh 102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637BBCD-13D6-0C4F-8579-4823AF285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54" y="1827755"/>
            <a:ext cx="348499" cy="536006"/>
          </a:xfrm>
          <a:prstGeom prst="rect">
            <a:avLst/>
          </a:prstGeom>
        </p:spPr>
      </p:pic>
      <p:pic>
        <p:nvPicPr>
          <p:cNvPr id="1025" name="Hình ảnh 102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C8E7789-D51F-A0F4-56FF-71D23FF35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54" y="1980155"/>
            <a:ext cx="348499" cy="536006"/>
          </a:xfrm>
          <a:prstGeom prst="rect">
            <a:avLst/>
          </a:prstGeom>
        </p:spPr>
      </p:pic>
      <p:pic>
        <p:nvPicPr>
          <p:cNvPr id="1033" name="Hình ảnh 103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3B84AD4-6AB0-D142-4E18-15A53DB1B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54" y="2132555"/>
            <a:ext cx="348499" cy="536006"/>
          </a:xfrm>
          <a:prstGeom prst="rect">
            <a:avLst/>
          </a:prstGeom>
        </p:spPr>
      </p:pic>
      <p:pic>
        <p:nvPicPr>
          <p:cNvPr id="1035" name="Hình ảnh 103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AB6163F-76BC-C12F-3C7C-EAB4310AB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54" y="2284955"/>
            <a:ext cx="348499" cy="536006"/>
          </a:xfrm>
          <a:prstGeom prst="rect">
            <a:avLst/>
          </a:prstGeom>
        </p:spPr>
      </p:pic>
      <p:pic>
        <p:nvPicPr>
          <p:cNvPr id="1037" name="Hình ảnh 103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B043427-E63E-C41F-A4DE-D7ECB6C9F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68" y="2325868"/>
            <a:ext cx="155309" cy="369333"/>
          </a:xfrm>
          <a:prstGeom prst="rect">
            <a:avLst/>
          </a:prstGeom>
        </p:spPr>
      </p:pic>
      <p:pic>
        <p:nvPicPr>
          <p:cNvPr id="1038" name="Hình ảnh 103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1ECDFAD-4C1B-8035-58F5-12462C3F5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68" y="2478268"/>
            <a:ext cx="155309" cy="369333"/>
          </a:xfrm>
          <a:prstGeom prst="rect">
            <a:avLst/>
          </a:prstGeom>
        </p:spPr>
      </p:pic>
      <p:pic>
        <p:nvPicPr>
          <p:cNvPr id="1039" name="Hình ảnh 1038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05472B7-3EE2-AF03-6788-E60C6E35B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68" y="2630668"/>
            <a:ext cx="155309" cy="369333"/>
          </a:xfrm>
          <a:prstGeom prst="rect">
            <a:avLst/>
          </a:prstGeom>
        </p:spPr>
      </p:pic>
      <p:pic>
        <p:nvPicPr>
          <p:cNvPr id="1040" name="Hình ảnh 1039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BA6919-553F-C9B5-471E-4048DA607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68" y="2783068"/>
            <a:ext cx="155309" cy="369333"/>
          </a:xfrm>
          <a:prstGeom prst="rect">
            <a:avLst/>
          </a:prstGeom>
        </p:spPr>
      </p:pic>
      <p:pic>
        <p:nvPicPr>
          <p:cNvPr id="1041" name="Hình ảnh 1040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B63FD8DE-AC2C-FCBD-5AFA-1B8B39A52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68" y="2935468"/>
            <a:ext cx="155309" cy="369333"/>
          </a:xfrm>
          <a:prstGeom prst="rect">
            <a:avLst/>
          </a:prstGeom>
        </p:spPr>
      </p:pic>
      <p:pic>
        <p:nvPicPr>
          <p:cNvPr id="1045" name="Hình ảnh 104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E8C74A-0C61-99C3-3A10-FDCB40F20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68" y="3087868"/>
            <a:ext cx="155309" cy="369333"/>
          </a:xfrm>
          <a:prstGeom prst="rect">
            <a:avLst/>
          </a:prstGeom>
        </p:spPr>
      </p:pic>
      <p:pic>
        <p:nvPicPr>
          <p:cNvPr id="1046" name="Hình ảnh 10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D3ECC3D-5F4B-4FBC-B343-A1CABDF74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2" y="2494563"/>
            <a:ext cx="704570" cy="98488"/>
          </a:xfrm>
          <a:prstGeom prst="rect">
            <a:avLst/>
          </a:prstGeom>
        </p:spPr>
      </p:pic>
      <p:pic>
        <p:nvPicPr>
          <p:cNvPr id="1047" name="Hình ảnh 104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54B5212-137C-BF37-EB26-612CB43D6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2" y="2646963"/>
            <a:ext cx="704570" cy="98488"/>
          </a:xfrm>
          <a:prstGeom prst="rect">
            <a:avLst/>
          </a:prstGeom>
        </p:spPr>
      </p:pic>
      <p:pic>
        <p:nvPicPr>
          <p:cNvPr id="1048" name="Hình ảnh 104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4B49973-5D90-8FDC-E0FF-69EF143436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2" y="2799363"/>
            <a:ext cx="704570" cy="98488"/>
          </a:xfrm>
          <a:prstGeom prst="rect">
            <a:avLst/>
          </a:prstGeom>
        </p:spPr>
      </p:pic>
      <p:pic>
        <p:nvPicPr>
          <p:cNvPr id="1049" name="Hình ảnh 104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AA33A8D-2269-AD20-F95D-8719259B3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2" y="2951763"/>
            <a:ext cx="704570" cy="98488"/>
          </a:xfrm>
          <a:prstGeom prst="rect">
            <a:avLst/>
          </a:prstGeom>
        </p:spPr>
      </p:pic>
      <p:pic>
        <p:nvPicPr>
          <p:cNvPr id="1050" name="Hình ảnh 104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7D1F11F-CC1A-3714-026B-5378C208C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52" y="3104163"/>
            <a:ext cx="704570" cy="98488"/>
          </a:xfrm>
          <a:prstGeom prst="rect">
            <a:avLst/>
          </a:prstGeom>
        </p:spPr>
      </p:pic>
      <p:pic>
        <p:nvPicPr>
          <p:cNvPr id="1051" name="Hình ảnh 105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8029E38-C9DB-2989-27C0-330165096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2" y="3256563"/>
            <a:ext cx="704570" cy="98488"/>
          </a:xfrm>
          <a:prstGeom prst="rect">
            <a:avLst/>
          </a:prstGeom>
        </p:spPr>
      </p:pic>
      <p:pic>
        <p:nvPicPr>
          <p:cNvPr id="1052" name="Hình ảnh 105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8659BBB-803C-DA84-64B6-4FB924740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52" y="3408963"/>
            <a:ext cx="704570" cy="98488"/>
          </a:xfrm>
          <a:prstGeom prst="rect">
            <a:avLst/>
          </a:prstGeom>
        </p:spPr>
      </p:pic>
      <p:pic>
        <p:nvPicPr>
          <p:cNvPr id="1053" name="Hình ảnh 105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74CE1A8-FE4A-BB5C-8671-E936AB1F63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41" y="1332632"/>
            <a:ext cx="263268" cy="285996"/>
          </a:xfrm>
          <a:prstGeom prst="rect">
            <a:avLst/>
          </a:prstGeom>
        </p:spPr>
      </p:pic>
      <p:pic>
        <p:nvPicPr>
          <p:cNvPr id="1054" name="Hình ảnh 1053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BBE1F8DA-FD5D-4D19-3E85-4D59BC05A8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41" y="1485032"/>
            <a:ext cx="263268" cy="285996"/>
          </a:xfrm>
          <a:prstGeom prst="rect">
            <a:avLst/>
          </a:prstGeom>
        </p:spPr>
      </p:pic>
      <p:pic>
        <p:nvPicPr>
          <p:cNvPr id="1055" name="Hình ảnh 105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7F5CF69-ABBB-180A-A0FB-72E54456B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41" y="1637432"/>
            <a:ext cx="263268" cy="285996"/>
          </a:xfrm>
          <a:prstGeom prst="rect">
            <a:avLst/>
          </a:prstGeom>
        </p:spPr>
      </p:pic>
      <p:pic>
        <p:nvPicPr>
          <p:cNvPr id="1056" name="Hình ảnh 105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E88482F8-21B7-B9DE-191E-F5C78E59C1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41" y="1789832"/>
            <a:ext cx="263268" cy="285996"/>
          </a:xfrm>
          <a:prstGeom prst="rect">
            <a:avLst/>
          </a:prstGeom>
        </p:spPr>
      </p:pic>
      <p:pic>
        <p:nvPicPr>
          <p:cNvPr id="1057" name="Hình ảnh 105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993BFB6E-F831-E41B-27DF-0CE97DB32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41" y="1942232"/>
            <a:ext cx="263268" cy="285996"/>
          </a:xfrm>
          <a:prstGeom prst="rect">
            <a:avLst/>
          </a:prstGeom>
        </p:spPr>
      </p:pic>
      <p:pic>
        <p:nvPicPr>
          <p:cNvPr id="1058" name="Hình ảnh 10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76B14279-A585-4081-FDAE-8EAA5112A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41" y="2094632"/>
            <a:ext cx="263268" cy="285996"/>
          </a:xfrm>
          <a:prstGeom prst="rect">
            <a:avLst/>
          </a:prstGeom>
        </p:spPr>
      </p:pic>
      <p:pic>
        <p:nvPicPr>
          <p:cNvPr id="1059" name="Hình ảnh 105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047B6AA-A4C5-1C6B-73B3-7DF79E714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41" y="2247032"/>
            <a:ext cx="263268" cy="285996"/>
          </a:xfrm>
          <a:prstGeom prst="rect">
            <a:avLst/>
          </a:prstGeom>
        </p:spPr>
      </p:pic>
      <p:sp>
        <p:nvSpPr>
          <p:cNvPr id="1060" name="Hộp Văn bản 1059">
            <a:extLst>
              <a:ext uri="{FF2B5EF4-FFF2-40B4-BE49-F238E27FC236}">
                <a16:creationId xmlns:a16="http://schemas.microsoft.com/office/drawing/2014/main" id="{E30AB1BD-58EF-F775-F250-0D4DC86BEB03}"/>
              </a:ext>
            </a:extLst>
          </p:cNvPr>
          <p:cNvSpPr txBox="1"/>
          <p:nvPr/>
        </p:nvSpPr>
        <p:spPr>
          <a:xfrm>
            <a:off x="855591" y="218362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61" name="Hộp Văn bản 1060">
            <a:extLst>
              <a:ext uri="{FF2B5EF4-FFF2-40B4-BE49-F238E27FC236}">
                <a16:creationId xmlns:a16="http://schemas.microsoft.com/office/drawing/2014/main" id="{5AC82323-D2ED-FE9C-CF7C-8ADAAD9E0C17}"/>
              </a:ext>
            </a:extLst>
          </p:cNvPr>
          <p:cNvSpPr txBox="1"/>
          <p:nvPr/>
        </p:nvSpPr>
        <p:spPr>
          <a:xfrm>
            <a:off x="2042523" y="186498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62" name="Hộp Văn bản 1061">
            <a:extLst>
              <a:ext uri="{FF2B5EF4-FFF2-40B4-BE49-F238E27FC236}">
                <a16:creationId xmlns:a16="http://schemas.microsoft.com/office/drawing/2014/main" id="{20CDD4BA-D9E4-5275-FDB6-16E1BA2F1005}"/>
              </a:ext>
            </a:extLst>
          </p:cNvPr>
          <p:cNvSpPr txBox="1"/>
          <p:nvPr/>
        </p:nvSpPr>
        <p:spPr>
          <a:xfrm>
            <a:off x="897825" y="3211312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63" name="Hộp Văn bản 1062">
            <a:extLst>
              <a:ext uri="{FF2B5EF4-FFF2-40B4-BE49-F238E27FC236}">
                <a16:creationId xmlns:a16="http://schemas.microsoft.com/office/drawing/2014/main" id="{F4756ECE-0146-E629-A639-82EE95B1996A}"/>
              </a:ext>
            </a:extLst>
          </p:cNvPr>
          <p:cNvSpPr txBox="1"/>
          <p:nvPr/>
        </p:nvSpPr>
        <p:spPr>
          <a:xfrm>
            <a:off x="2631357" y="3170385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pic>
        <p:nvPicPr>
          <p:cNvPr id="1064" name="Hình ảnh 106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B7B540C-0E51-A5DD-9AE3-FF6C86154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1" y="4274107"/>
            <a:ext cx="348499" cy="536006"/>
          </a:xfrm>
          <a:prstGeom prst="rect">
            <a:avLst/>
          </a:prstGeom>
        </p:spPr>
      </p:pic>
      <p:pic>
        <p:nvPicPr>
          <p:cNvPr id="1065" name="Hình ảnh 106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ECEC59E-0849-BD2F-AB0F-F7FA2209F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" y="4426507"/>
            <a:ext cx="348499" cy="536006"/>
          </a:xfrm>
          <a:prstGeom prst="rect">
            <a:avLst/>
          </a:prstGeom>
        </p:spPr>
      </p:pic>
      <p:pic>
        <p:nvPicPr>
          <p:cNvPr id="1066" name="Hình ảnh 106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1F02F05-D068-7518-0269-729294F6A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" y="4578907"/>
            <a:ext cx="348499" cy="536006"/>
          </a:xfrm>
          <a:prstGeom prst="rect">
            <a:avLst/>
          </a:prstGeom>
        </p:spPr>
      </p:pic>
      <p:pic>
        <p:nvPicPr>
          <p:cNvPr id="1067" name="Hình ảnh 106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C62DAF7-385D-12F2-E844-B76031B4C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1" y="4731307"/>
            <a:ext cx="348499" cy="536006"/>
          </a:xfrm>
          <a:prstGeom prst="rect">
            <a:avLst/>
          </a:prstGeom>
        </p:spPr>
      </p:pic>
      <p:pic>
        <p:nvPicPr>
          <p:cNvPr id="1068" name="Hình ảnh 106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71D1E71-0BBD-165D-E3FB-0D6614DED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41" y="4883707"/>
            <a:ext cx="348499" cy="536006"/>
          </a:xfrm>
          <a:prstGeom prst="rect">
            <a:avLst/>
          </a:prstGeom>
        </p:spPr>
      </p:pic>
      <p:pic>
        <p:nvPicPr>
          <p:cNvPr id="1069" name="Hình ảnh 106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AF574F3-1958-9E88-4CB8-EA154F32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41" y="5036107"/>
            <a:ext cx="348499" cy="536006"/>
          </a:xfrm>
          <a:prstGeom prst="rect">
            <a:avLst/>
          </a:prstGeom>
        </p:spPr>
      </p:pic>
      <p:pic>
        <p:nvPicPr>
          <p:cNvPr id="1070" name="Hình ảnh 106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7640E-DDE8-D5A9-BCDB-5E8956058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41" y="5188507"/>
            <a:ext cx="348499" cy="536006"/>
          </a:xfrm>
          <a:prstGeom prst="rect">
            <a:avLst/>
          </a:prstGeom>
        </p:spPr>
      </p:pic>
      <p:pic>
        <p:nvPicPr>
          <p:cNvPr id="1071" name="Hình ảnh 107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932C874-8396-DBCA-4A05-67E7A9C2C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41" y="5340907"/>
            <a:ext cx="348499" cy="536006"/>
          </a:xfrm>
          <a:prstGeom prst="rect">
            <a:avLst/>
          </a:prstGeom>
        </p:spPr>
      </p:pic>
      <p:pic>
        <p:nvPicPr>
          <p:cNvPr id="1072" name="Hình ảnh 107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AB383BF-CDAF-AFE8-0B84-6380BFBB5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41" y="5493307"/>
            <a:ext cx="348499" cy="536006"/>
          </a:xfrm>
          <a:prstGeom prst="rect">
            <a:avLst/>
          </a:prstGeom>
        </p:spPr>
      </p:pic>
      <p:pic>
        <p:nvPicPr>
          <p:cNvPr id="1073" name="Hình ảnh 107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93CF7428-3A73-E7B1-FC6C-2BDDFCAAD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5" y="5534220"/>
            <a:ext cx="155309" cy="369333"/>
          </a:xfrm>
          <a:prstGeom prst="rect">
            <a:avLst/>
          </a:prstGeom>
        </p:spPr>
      </p:pic>
      <p:pic>
        <p:nvPicPr>
          <p:cNvPr id="1074" name="Hình ảnh 107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C91532B3-F254-A08C-61AF-E3A028311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55" y="5686620"/>
            <a:ext cx="155309" cy="369333"/>
          </a:xfrm>
          <a:prstGeom prst="rect">
            <a:avLst/>
          </a:prstGeom>
        </p:spPr>
      </p:pic>
      <p:pic>
        <p:nvPicPr>
          <p:cNvPr id="1075" name="Hình ảnh 107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3CB28BF-F0C8-57D5-3CE2-BEE7A8093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55" y="5839020"/>
            <a:ext cx="155309" cy="369333"/>
          </a:xfrm>
          <a:prstGeom prst="rect">
            <a:avLst/>
          </a:prstGeom>
        </p:spPr>
      </p:pic>
      <p:pic>
        <p:nvPicPr>
          <p:cNvPr id="1076" name="Hình ảnh 107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B744C58F-1C39-B069-1B49-6F88E3D9C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55" y="5991420"/>
            <a:ext cx="155309" cy="369333"/>
          </a:xfrm>
          <a:prstGeom prst="rect">
            <a:avLst/>
          </a:prstGeom>
        </p:spPr>
      </p:pic>
      <p:pic>
        <p:nvPicPr>
          <p:cNvPr id="1077" name="Hình ảnh 107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2E95BA60-F579-883C-9E4E-0F4F1A51C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55" y="6143820"/>
            <a:ext cx="155309" cy="369333"/>
          </a:xfrm>
          <a:prstGeom prst="rect">
            <a:avLst/>
          </a:prstGeom>
        </p:spPr>
      </p:pic>
      <p:pic>
        <p:nvPicPr>
          <p:cNvPr id="1078" name="Hình ảnh 107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17EA1063-A627-3A86-78B4-4360479B2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55" y="6296220"/>
            <a:ext cx="155309" cy="369333"/>
          </a:xfrm>
          <a:prstGeom prst="rect">
            <a:avLst/>
          </a:prstGeom>
        </p:spPr>
      </p:pic>
      <p:pic>
        <p:nvPicPr>
          <p:cNvPr id="1079" name="Hình ảnh 107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27A0629-9B22-9340-36C4-2DC6BF06E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9" y="5702915"/>
            <a:ext cx="704570" cy="98488"/>
          </a:xfrm>
          <a:prstGeom prst="rect">
            <a:avLst/>
          </a:prstGeom>
        </p:spPr>
      </p:pic>
      <p:pic>
        <p:nvPicPr>
          <p:cNvPr id="1080" name="Hình ảnh 107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F56FC0A-65CB-1CE7-5D13-5691AB6484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9" y="5855315"/>
            <a:ext cx="704570" cy="98488"/>
          </a:xfrm>
          <a:prstGeom prst="rect">
            <a:avLst/>
          </a:prstGeom>
        </p:spPr>
      </p:pic>
      <p:pic>
        <p:nvPicPr>
          <p:cNvPr id="1081" name="Hình ảnh 108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1291E3C-75EE-5109-FBF6-CE94B74C5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9" y="6007715"/>
            <a:ext cx="704570" cy="98488"/>
          </a:xfrm>
          <a:prstGeom prst="rect">
            <a:avLst/>
          </a:prstGeom>
        </p:spPr>
      </p:pic>
      <p:pic>
        <p:nvPicPr>
          <p:cNvPr id="1082" name="Hình ảnh 108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5864FF8-EAEF-ACCD-8DC9-38DD558AB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9" y="6160115"/>
            <a:ext cx="704570" cy="98488"/>
          </a:xfrm>
          <a:prstGeom prst="rect">
            <a:avLst/>
          </a:prstGeom>
        </p:spPr>
      </p:pic>
      <p:pic>
        <p:nvPicPr>
          <p:cNvPr id="1083" name="Hình ảnh 108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0F2262C-E8C4-CA47-D1D3-2AD3A1CA8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39" y="6312515"/>
            <a:ext cx="704570" cy="98488"/>
          </a:xfrm>
          <a:prstGeom prst="rect">
            <a:avLst/>
          </a:prstGeom>
        </p:spPr>
      </p:pic>
      <p:pic>
        <p:nvPicPr>
          <p:cNvPr id="1085" name="Hình ảnh 108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0ABC9E9-0261-B81D-89D1-16583366D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39" y="6464915"/>
            <a:ext cx="704570" cy="98488"/>
          </a:xfrm>
          <a:prstGeom prst="rect">
            <a:avLst/>
          </a:prstGeom>
        </p:spPr>
      </p:pic>
      <p:pic>
        <p:nvPicPr>
          <p:cNvPr id="1086" name="Hình ảnh 108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ED51E91-3BEA-524D-7731-7AB622F72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39" y="6617315"/>
            <a:ext cx="704570" cy="98488"/>
          </a:xfrm>
          <a:prstGeom prst="rect">
            <a:avLst/>
          </a:prstGeom>
        </p:spPr>
      </p:pic>
      <p:pic>
        <p:nvPicPr>
          <p:cNvPr id="1087" name="Hình ảnh 108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4E466D2-5987-6B17-10B3-6A6B45DA0F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28" y="4540984"/>
            <a:ext cx="263268" cy="285996"/>
          </a:xfrm>
          <a:prstGeom prst="rect">
            <a:avLst/>
          </a:prstGeom>
        </p:spPr>
      </p:pic>
      <p:pic>
        <p:nvPicPr>
          <p:cNvPr id="1088" name="Hình ảnh 108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A80F6575-F68D-7FF8-B546-0C8E9EA4C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28" y="4693384"/>
            <a:ext cx="263268" cy="285996"/>
          </a:xfrm>
          <a:prstGeom prst="rect">
            <a:avLst/>
          </a:prstGeom>
        </p:spPr>
      </p:pic>
      <p:pic>
        <p:nvPicPr>
          <p:cNvPr id="1089" name="Hình ảnh 108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8579547-B794-A377-C7C1-15DBF374D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28" y="4845784"/>
            <a:ext cx="263268" cy="285996"/>
          </a:xfrm>
          <a:prstGeom prst="rect">
            <a:avLst/>
          </a:prstGeom>
        </p:spPr>
      </p:pic>
      <p:pic>
        <p:nvPicPr>
          <p:cNvPr id="1090" name="Hình ảnh 108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87A7BB3-BB42-85A9-80D0-997474443A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28" y="4998184"/>
            <a:ext cx="263268" cy="285996"/>
          </a:xfrm>
          <a:prstGeom prst="rect">
            <a:avLst/>
          </a:prstGeom>
        </p:spPr>
      </p:pic>
      <p:pic>
        <p:nvPicPr>
          <p:cNvPr id="1092" name="Hình ảnh 1091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3C2F8CE-7FDA-2394-EE49-36512882CB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28" y="5150584"/>
            <a:ext cx="263268" cy="285996"/>
          </a:xfrm>
          <a:prstGeom prst="rect">
            <a:avLst/>
          </a:prstGeom>
        </p:spPr>
      </p:pic>
      <p:pic>
        <p:nvPicPr>
          <p:cNvPr id="1094" name="Hình ảnh 1093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DAD9365-8C33-E7C5-34CC-2F4E5566A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8" y="5302984"/>
            <a:ext cx="263268" cy="285996"/>
          </a:xfrm>
          <a:prstGeom prst="rect">
            <a:avLst/>
          </a:prstGeom>
        </p:spPr>
      </p:pic>
      <p:pic>
        <p:nvPicPr>
          <p:cNvPr id="1098" name="Hình ảnh 109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CA864B9-FE17-B024-C170-E3B52813F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28" y="5455384"/>
            <a:ext cx="263268" cy="285996"/>
          </a:xfrm>
          <a:prstGeom prst="rect">
            <a:avLst/>
          </a:prstGeom>
        </p:spPr>
      </p:pic>
      <p:sp>
        <p:nvSpPr>
          <p:cNvPr id="1099" name="Hộp Văn bản 1098">
            <a:extLst>
              <a:ext uri="{FF2B5EF4-FFF2-40B4-BE49-F238E27FC236}">
                <a16:creationId xmlns:a16="http://schemas.microsoft.com/office/drawing/2014/main" id="{14BDF75F-AD80-334A-FBF9-7FCAFD19AE91}"/>
              </a:ext>
            </a:extLst>
          </p:cNvPr>
          <p:cNvSpPr txBox="1"/>
          <p:nvPr/>
        </p:nvSpPr>
        <p:spPr>
          <a:xfrm>
            <a:off x="687423" y="5219648"/>
            <a:ext cx="43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vi-VN" dirty="0"/>
          </a:p>
        </p:txBody>
      </p:sp>
      <p:sp>
        <p:nvSpPr>
          <p:cNvPr id="1102" name="Hộp Văn bản 1101">
            <a:extLst>
              <a:ext uri="{FF2B5EF4-FFF2-40B4-BE49-F238E27FC236}">
                <a16:creationId xmlns:a16="http://schemas.microsoft.com/office/drawing/2014/main" id="{851F329F-2B1C-422F-BC48-B2033292ABD2}"/>
              </a:ext>
            </a:extLst>
          </p:cNvPr>
          <p:cNvSpPr txBox="1"/>
          <p:nvPr/>
        </p:nvSpPr>
        <p:spPr>
          <a:xfrm>
            <a:off x="909312" y="6419664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103" name="Hộp Văn bản 1102">
            <a:extLst>
              <a:ext uri="{FF2B5EF4-FFF2-40B4-BE49-F238E27FC236}">
                <a16:creationId xmlns:a16="http://schemas.microsoft.com/office/drawing/2014/main" id="{4B55BF43-A64D-9CAB-0CA2-6DA4420606A4}"/>
              </a:ext>
            </a:extLst>
          </p:cNvPr>
          <p:cNvSpPr txBox="1"/>
          <p:nvPr/>
        </p:nvSpPr>
        <p:spPr>
          <a:xfrm>
            <a:off x="2642844" y="6378737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cxnSp>
        <p:nvCxnSpPr>
          <p:cNvPr id="1105" name="Đường kết nối Mũi tên Thẳng 1104">
            <a:extLst>
              <a:ext uri="{FF2B5EF4-FFF2-40B4-BE49-F238E27FC236}">
                <a16:creationId xmlns:a16="http://schemas.microsoft.com/office/drawing/2014/main" id="{127D9E78-A7B3-A5BA-8E3E-76BFB3F3FD5F}"/>
              </a:ext>
            </a:extLst>
          </p:cNvPr>
          <p:cNvCxnSpPr>
            <a:cxnSpLocks/>
          </p:cNvCxnSpPr>
          <p:nvPr/>
        </p:nvCxnSpPr>
        <p:spPr>
          <a:xfrm>
            <a:off x="394636" y="3580644"/>
            <a:ext cx="1161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Hộp Văn bản 1105">
            <a:extLst>
              <a:ext uri="{FF2B5EF4-FFF2-40B4-BE49-F238E27FC236}">
                <a16:creationId xmlns:a16="http://schemas.microsoft.com/office/drawing/2014/main" id="{F172EDAF-F20E-488F-8818-615E447C7BEB}"/>
              </a:ext>
            </a:extLst>
          </p:cNvPr>
          <p:cNvSpPr txBox="1"/>
          <p:nvPr/>
        </p:nvSpPr>
        <p:spPr>
          <a:xfrm>
            <a:off x="2008994" y="5067248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endParaRPr lang="vi-VN" dirty="0"/>
          </a:p>
        </p:txBody>
      </p:sp>
      <p:sp>
        <p:nvSpPr>
          <p:cNvPr id="1107" name="Mũi tên: Phải 1106">
            <a:extLst>
              <a:ext uri="{FF2B5EF4-FFF2-40B4-BE49-F238E27FC236}">
                <a16:creationId xmlns:a16="http://schemas.microsoft.com/office/drawing/2014/main" id="{A5F9DEEA-FA8C-621E-A4FD-D246D8A8ECCD}"/>
              </a:ext>
            </a:extLst>
          </p:cNvPr>
          <p:cNvSpPr/>
          <p:nvPr/>
        </p:nvSpPr>
        <p:spPr>
          <a:xfrm>
            <a:off x="3320271" y="2443258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8" name="Mũi tên: Phải 1107">
            <a:extLst>
              <a:ext uri="{FF2B5EF4-FFF2-40B4-BE49-F238E27FC236}">
                <a16:creationId xmlns:a16="http://schemas.microsoft.com/office/drawing/2014/main" id="{F3B12E31-5893-1A26-FC47-52E9BDF272D8}"/>
              </a:ext>
            </a:extLst>
          </p:cNvPr>
          <p:cNvSpPr/>
          <p:nvPr/>
        </p:nvSpPr>
        <p:spPr>
          <a:xfrm>
            <a:off x="3360974" y="5195210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0" name="Mũi tên: Phải 1109">
            <a:extLst>
              <a:ext uri="{FF2B5EF4-FFF2-40B4-BE49-F238E27FC236}">
                <a16:creationId xmlns:a16="http://schemas.microsoft.com/office/drawing/2014/main" id="{1A922727-E045-4D19-6EE9-22E4EE7CCB7E}"/>
              </a:ext>
            </a:extLst>
          </p:cNvPr>
          <p:cNvSpPr/>
          <p:nvPr/>
        </p:nvSpPr>
        <p:spPr>
          <a:xfrm>
            <a:off x="7701747" y="2480789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1" name="Mũi tên: Phải 1110">
            <a:extLst>
              <a:ext uri="{FF2B5EF4-FFF2-40B4-BE49-F238E27FC236}">
                <a16:creationId xmlns:a16="http://schemas.microsoft.com/office/drawing/2014/main" id="{DCA8DAE0-FC36-AC36-B204-6A4DC4564308}"/>
              </a:ext>
            </a:extLst>
          </p:cNvPr>
          <p:cNvSpPr/>
          <p:nvPr/>
        </p:nvSpPr>
        <p:spPr>
          <a:xfrm>
            <a:off x="7748098" y="5192129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8AE12936-6FFC-7573-DCDA-A615FD2FCECF}"/>
              </a:ext>
            </a:extLst>
          </p:cNvPr>
          <p:cNvSpPr/>
          <p:nvPr/>
        </p:nvSpPr>
        <p:spPr>
          <a:xfrm>
            <a:off x="4908114" y="1913043"/>
            <a:ext cx="1493951" cy="1534941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AFFA0F6B-62AE-BFA0-0068-FADB88826FD8}"/>
              </a:ext>
            </a:extLst>
          </p:cNvPr>
          <p:cNvSpPr/>
          <p:nvPr/>
        </p:nvSpPr>
        <p:spPr>
          <a:xfrm>
            <a:off x="4322820" y="3918842"/>
            <a:ext cx="1523784" cy="1543667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1394E3F-C1F4-A625-DFAA-DCBCB2D04406}"/>
              </a:ext>
            </a:extLst>
          </p:cNvPr>
          <p:cNvSpPr/>
          <p:nvPr/>
        </p:nvSpPr>
        <p:spPr>
          <a:xfrm>
            <a:off x="5848208" y="3917644"/>
            <a:ext cx="1226973" cy="154486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800x1000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DD2E280-ACA3-5868-7BED-8D868D82655B}"/>
              </a:ext>
            </a:extLst>
          </p:cNvPr>
          <p:cNvSpPr/>
          <p:nvPr/>
        </p:nvSpPr>
        <p:spPr>
          <a:xfrm>
            <a:off x="4925994" y="5462509"/>
            <a:ext cx="1704583" cy="1287388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800x600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18516688-A538-1087-8B93-8F2D325CE1C7}"/>
              </a:ext>
            </a:extLst>
          </p:cNvPr>
          <p:cNvSpPr/>
          <p:nvPr/>
        </p:nvSpPr>
        <p:spPr>
          <a:xfrm>
            <a:off x="9101723" y="1947105"/>
            <a:ext cx="1493951" cy="1534941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19" name="Đồ họa 18">
            <a:extLst>
              <a:ext uri="{FF2B5EF4-FFF2-40B4-BE49-F238E27FC236}">
                <a16:creationId xmlns:a16="http://schemas.microsoft.com/office/drawing/2014/main" id="{F81E622F-3B89-2679-7B71-B9570FCB8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7486" y="1947105"/>
            <a:ext cx="1488188" cy="1534941"/>
          </a:xfrm>
          <a:prstGeom prst="rect">
            <a:avLst/>
          </a:prstGeom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736B2692-244E-A788-8E68-D025FB2C8332}"/>
              </a:ext>
            </a:extLst>
          </p:cNvPr>
          <p:cNvSpPr/>
          <p:nvPr/>
        </p:nvSpPr>
        <p:spPr>
          <a:xfrm>
            <a:off x="8699833" y="3938095"/>
            <a:ext cx="1523784" cy="1543667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FBA72D6E-1BCD-AC03-B274-2C318A67888B}"/>
              </a:ext>
            </a:extLst>
          </p:cNvPr>
          <p:cNvSpPr/>
          <p:nvPr/>
        </p:nvSpPr>
        <p:spPr>
          <a:xfrm>
            <a:off x="10225221" y="3936897"/>
            <a:ext cx="1226973" cy="154486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6CEC5766-A674-8F70-1A11-A7AFA9DAEDAC}"/>
              </a:ext>
            </a:extLst>
          </p:cNvPr>
          <p:cNvSpPr/>
          <p:nvPr/>
        </p:nvSpPr>
        <p:spPr>
          <a:xfrm>
            <a:off x="9303007" y="5481762"/>
            <a:ext cx="1704583" cy="1287388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23" name="Đồ họa 22">
            <a:extLst>
              <a:ext uri="{FF2B5EF4-FFF2-40B4-BE49-F238E27FC236}">
                <a16:creationId xmlns:a16="http://schemas.microsoft.com/office/drawing/2014/main" id="{D739545E-92D5-05B3-1680-511945F1D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9833" y="3936896"/>
            <a:ext cx="1544865" cy="1544865"/>
          </a:xfrm>
          <a:prstGeom prst="rect">
            <a:avLst/>
          </a:prstGeom>
        </p:spPr>
      </p:pic>
      <p:pic>
        <p:nvPicPr>
          <p:cNvPr id="24" name="Đồ họa 23">
            <a:extLst>
              <a:ext uri="{FF2B5EF4-FFF2-40B4-BE49-F238E27FC236}">
                <a16:creationId xmlns:a16="http://schemas.microsoft.com/office/drawing/2014/main" id="{B169F6F0-E0EA-30BB-15A5-444445BEE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9926" y="3946819"/>
            <a:ext cx="1235892" cy="1544865"/>
          </a:xfrm>
          <a:prstGeom prst="rect">
            <a:avLst/>
          </a:prstGeom>
        </p:spPr>
      </p:pic>
      <p:pic>
        <p:nvPicPr>
          <p:cNvPr id="25" name="Đồ họa 24">
            <a:extLst>
              <a:ext uri="{FF2B5EF4-FFF2-40B4-BE49-F238E27FC236}">
                <a16:creationId xmlns:a16="http://schemas.microsoft.com/office/drawing/2014/main" id="{E7E84D84-D6E0-38F7-3E67-5988B44ED5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1072" y="5501608"/>
            <a:ext cx="1716518" cy="1287388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6DF814F7-F369-0D49-1DB8-2F8E51D219BC}"/>
              </a:ext>
            </a:extLst>
          </p:cNvPr>
          <p:cNvSpPr txBox="1"/>
          <p:nvPr/>
        </p:nvSpPr>
        <p:spPr>
          <a:xfrm>
            <a:off x="246029" y="3607292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Versions</a:t>
            </a:r>
            <a:r>
              <a:rPr lang="vi-VN" sz="1400" dirty="0"/>
              <a:t> </a:t>
            </a:r>
            <a:r>
              <a:rPr lang="vi-VN" sz="1400" dirty="0" err="1"/>
              <a:t>for</a:t>
            </a:r>
            <a:r>
              <a:rPr lang="vi-VN" sz="1400" dirty="0"/>
              <a:t> </a:t>
            </a:r>
            <a:r>
              <a:rPr lang="vi-VN" sz="1400" dirty="0" err="1"/>
              <a:t>Optimized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endParaRPr lang="vi-VN" sz="1400" dirty="0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DCC18A6-B971-B744-3DA7-582EE2F8F6D1}"/>
              </a:ext>
            </a:extLst>
          </p:cNvPr>
          <p:cNvSpPr txBox="1"/>
          <p:nvPr/>
        </p:nvSpPr>
        <p:spPr>
          <a:xfrm>
            <a:off x="3919204" y="3587072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Material</a:t>
            </a:r>
            <a:r>
              <a:rPr lang="vi-VN" sz="1400" dirty="0"/>
              <a:t> </a:t>
            </a:r>
            <a:r>
              <a:rPr lang="vi-VN" sz="1400" dirty="0" err="1"/>
              <a:t>Sheet</a:t>
            </a:r>
            <a:endParaRPr lang="vi-VN" sz="1400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EE9BE7E-42D8-7471-4639-2DB76D5C99B5}"/>
              </a:ext>
            </a:extLst>
          </p:cNvPr>
          <p:cNvSpPr txBox="1"/>
          <p:nvPr/>
        </p:nvSpPr>
        <p:spPr>
          <a:xfrm>
            <a:off x="8219858" y="3589369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Ready</a:t>
            </a:r>
            <a:r>
              <a:rPr lang="vi-VN" sz="1400" dirty="0"/>
              <a:t>-to-</a:t>
            </a:r>
            <a:r>
              <a:rPr lang="vi-VN" sz="1400" dirty="0" err="1"/>
              <a:t>Cut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r>
              <a:rPr lang="vi-VN" sz="1400" dirty="0"/>
              <a:t> </a:t>
            </a:r>
            <a:r>
              <a:rPr lang="vi-VN" sz="1400" dirty="0" err="1"/>
              <a:t>Blueprint</a:t>
            </a:r>
            <a:endParaRPr lang="vi-VN" sz="1400" dirty="0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230148D-FCF4-1453-97F8-795A0D227918}"/>
              </a:ext>
            </a:extLst>
          </p:cNvPr>
          <p:cNvSpPr txBox="1"/>
          <p:nvPr/>
        </p:nvSpPr>
        <p:spPr>
          <a:xfrm>
            <a:off x="4081112" y="949962"/>
            <a:ext cx="811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nesting tool is capable of handling multiple objects and materials simultaneously, optimizing the use of various-sized materials to enhance material efficiency and reduce waste.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8722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13944</TotalTime>
  <Words>291</Words>
  <Application>Microsoft Office PowerPoint</Application>
  <PresentationFormat>Màn hình rộng</PresentationFormat>
  <Paragraphs>76</Paragraphs>
  <Slides>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BR Omega</vt:lpstr>
      <vt:lpstr>BR Omega VN</vt:lpstr>
      <vt:lpstr>Arial</vt:lpstr>
      <vt:lpstr>Calibri</vt:lpstr>
      <vt:lpstr>Segoe UI</vt:lpstr>
      <vt:lpstr>Office Theme</vt:lpstr>
      <vt:lpstr>Bản trình bày PowerPoint</vt:lpstr>
      <vt:lpstr>Digital Processing in CNC CAD Industries</vt:lpstr>
      <vt:lpstr>Common CNC-Cut 2D Objects in Manufacturing</vt:lpstr>
      <vt:lpstr>Transforming Real-World Designs into Digital Masterpieces for CNC</vt:lpstr>
      <vt:lpstr>Mastering Single-Material Nesting</vt:lpstr>
      <vt:lpstr>Multi-Material Nesting Capabilities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Thành Nguyễn</cp:lastModifiedBy>
  <cp:revision>132</cp:revision>
  <dcterms:created xsi:type="dcterms:W3CDTF">2021-11-26T03:15:35Z</dcterms:created>
  <dcterms:modified xsi:type="dcterms:W3CDTF">2024-07-17T18:45:29Z</dcterms:modified>
</cp:coreProperties>
</file>